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25"/>
  </p:notesMasterIdLst>
  <p:sldIdLst>
    <p:sldId id="257" r:id="rId2"/>
    <p:sldId id="265" r:id="rId3"/>
    <p:sldId id="342" r:id="rId4"/>
    <p:sldId id="361" r:id="rId5"/>
    <p:sldId id="345" r:id="rId6"/>
    <p:sldId id="352" r:id="rId7"/>
    <p:sldId id="304" r:id="rId8"/>
    <p:sldId id="353" r:id="rId9"/>
    <p:sldId id="350" r:id="rId10"/>
    <p:sldId id="354" r:id="rId11"/>
    <p:sldId id="351" r:id="rId12"/>
    <p:sldId id="349" r:id="rId13"/>
    <p:sldId id="348" r:id="rId14"/>
    <p:sldId id="347" r:id="rId15"/>
    <p:sldId id="346" r:id="rId16"/>
    <p:sldId id="344" r:id="rId17"/>
    <p:sldId id="305" r:id="rId18"/>
    <p:sldId id="360" r:id="rId19"/>
    <p:sldId id="359" r:id="rId20"/>
    <p:sldId id="358" r:id="rId21"/>
    <p:sldId id="357" r:id="rId22"/>
    <p:sldId id="356" r:id="rId23"/>
    <p:sldId id="312" r:id="rId24"/>
  </p:sldIdLst>
  <p:sldSz cx="9144000" cy="5143500" type="screen16x9"/>
  <p:notesSz cx="6858000" cy="9144000"/>
  <p:embeddedFontLst>
    <p:embeddedFont>
      <p:font typeface="Kulim Park" charset="0"/>
      <p:regular r:id="rId26"/>
      <p:bold r:id="rId27"/>
      <p:italic r:id="rId28"/>
      <p:boldItalic r:id="rId29"/>
    </p:embeddedFont>
    <p:embeddedFont>
      <p:font typeface="Mangal" pitchFamily="18" charset="0"/>
      <p:regular r:id="rId30"/>
      <p:bold r:id="rId31"/>
    </p:embeddedFont>
    <p:embeddedFont>
      <p:font typeface="Manrope" charset="0"/>
      <p:regular r:id="rId32"/>
      <p:bold r:id="rId33"/>
    </p:embeddedFont>
    <p:embeddedFont>
      <p:font typeface="Kulim Park SemiBold"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75B66ED-3655-4345-B2C8-AF7914309D02}">
  <a:tblStyle styleId="{675B66ED-3655-4345-B2C8-AF7914309D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BE81DD-BE11-4A8C-A6CE-EC032A05A87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912" y="-176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ead612980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ead612980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ead612980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ead612980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ead612980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ead612980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813319">
            <a:off x="-1616877" y="-3424273"/>
            <a:ext cx="6402109" cy="568915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649785" flipH="1">
            <a:off x="6475477" y="-738425"/>
            <a:ext cx="4558897" cy="1365861"/>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25387" y="2238100"/>
            <a:ext cx="7471673" cy="477180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8823147">
            <a:off x="-2265377" y="2808773"/>
            <a:ext cx="5990392" cy="561318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536238" y="-142500"/>
            <a:ext cx="4935815" cy="3769836"/>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649785">
            <a:off x="716152" y="4401125"/>
            <a:ext cx="4558897" cy="1365861"/>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244193">
            <a:off x="4086917" y="-777268"/>
            <a:ext cx="7826096" cy="2877857"/>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9555807">
            <a:off x="-6119383" y="2297294"/>
            <a:ext cx="7826096" cy="2877857"/>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723150" y="1494200"/>
            <a:ext cx="7697700" cy="15981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6600">
                <a:latin typeface="Kulim Park SemiBold"/>
                <a:ea typeface="Kulim Park SemiBold"/>
                <a:cs typeface="Kulim Park SemiBold"/>
                <a:sym typeface="Kulim Park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1962550" y="3100575"/>
            <a:ext cx="5218500" cy="548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37">
    <p:spTree>
      <p:nvGrpSpPr>
        <p:cNvPr id="1" name="Shape 530"/>
        <p:cNvGrpSpPr/>
        <p:nvPr/>
      </p:nvGrpSpPr>
      <p:grpSpPr>
        <a:xfrm>
          <a:off x="0" y="0"/>
          <a:ext cx="0" cy="0"/>
          <a:chOff x="0" y="0"/>
          <a:chExt cx="0" cy="0"/>
        </a:xfrm>
      </p:grpSpPr>
      <p:sp>
        <p:nvSpPr>
          <p:cNvPr id="531" name="Google Shape;531;p51"/>
          <p:cNvSpPr/>
          <p:nvPr/>
        </p:nvSpPr>
        <p:spPr>
          <a:xfrm rot="-7405535" flipH="1">
            <a:off x="-3234670" y="-3952493"/>
            <a:ext cx="8703343"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1"/>
          <p:cNvSpPr/>
          <p:nvPr/>
        </p:nvSpPr>
        <p:spPr>
          <a:xfrm rot="10800000">
            <a:off x="-4386762" y="886054"/>
            <a:ext cx="7065492" cy="5396392"/>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1"/>
          <p:cNvSpPr/>
          <p:nvPr/>
        </p:nvSpPr>
        <p:spPr>
          <a:xfrm rot="-6847906">
            <a:off x="-4259206" y="2193197"/>
            <a:ext cx="7826127"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1"/>
          <p:cNvSpPr/>
          <p:nvPr/>
        </p:nvSpPr>
        <p:spPr>
          <a:xfrm rot="10150240" flipH="1">
            <a:off x="-3503869" y="4261834"/>
            <a:ext cx="4974484" cy="1490372"/>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1"/>
          <p:cNvSpPr/>
          <p:nvPr/>
        </p:nvSpPr>
        <p:spPr>
          <a:xfrm rot="-9986681">
            <a:off x="4621400" y="2424119"/>
            <a:ext cx="6402109" cy="568915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1"/>
          <p:cNvSpPr/>
          <p:nvPr/>
        </p:nvSpPr>
        <p:spPr>
          <a:xfrm rot="514397">
            <a:off x="5775901" y="-3485758"/>
            <a:ext cx="7471761" cy="477186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1"/>
          <p:cNvSpPr/>
          <p:nvPr/>
        </p:nvSpPr>
        <p:spPr>
          <a:xfrm rot="3373645">
            <a:off x="6277252" y="1028280"/>
            <a:ext cx="7826046"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1"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01-Jul-24</a:t>
            </a:fld>
            <a:endParaRPr lang="en-US"/>
          </a:p>
        </p:txBody>
      </p:sp>
      <p:sp>
        <p:nvSpPr>
          <p:cNvPr id="4" name="Holder 4"/>
          <p:cNvSpPr>
            <a:spLocks noGrp="1"/>
          </p:cNvSpPr>
          <p:nvPr>
            <p:ph type="sldNum" sz="quarter" idx="7"/>
          </p:nvPr>
        </p:nvSpPr>
        <p:spPr>
          <a:xfrm>
            <a:off x="6583681"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p:nvPr/>
        </p:nvSpPr>
        <p:spPr>
          <a:xfrm rot="813319">
            <a:off x="-704002" y="2342077"/>
            <a:ext cx="6402109" cy="568915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553048">
            <a:off x="-3421688" y="1600648"/>
            <a:ext cx="5990367" cy="5613156"/>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460553" flipH="1">
            <a:off x="6702382" y="-661835"/>
            <a:ext cx="7471555" cy="4771732"/>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3657786">
            <a:off x="7243056" y="893138"/>
            <a:ext cx="4558957" cy="1365879"/>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3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3624623">
            <a:off x="5761668" y="608449"/>
            <a:ext cx="7826028" cy="2877832"/>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title"/>
          </p:nvPr>
        </p:nvSpPr>
        <p:spPr>
          <a:xfrm>
            <a:off x="720000" y="437700"/>
            <a:ext cx="7702800" cy="657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4"/>
          <p:cNvSpPr txBox="1">
            <a:spLocks noGrp="1"/>
          </p:cNvSpPr>
          <p:nvPr>
            <p:ph type="body" idx="1"/>
          </p:nvPr>
        </p:nvSpPr>
        <p:spPr>
          <a:xfrm>
            <a:off x="720000" y="1095450"/>
            <a:ext cx="7702800" cy="3610800"/>
          </a:xfrm>
          <a:prstGeom prst="rect">
            <a:avLst/>
          </a:prstGeom>
          <a:noFill/>
          <a:ln>
            <a:noFill/>
          </a:ln>
        </p:spPr>
        <p:txBody>
          <a:bodyPr spcFirstLastPara="1" wrap="square" lIns="91425" tIns="91425" rIns="91425" bIns="91425" anchor="b" anchorCtr="0">
            <a:noAutofit/>
          </a:bodyPr>
          <a:lstStyle>
            <a:lvl1pPr marL="457200" lvl="0" indent="-330200" rtl="0">
              <a:lnSpc>
                <a:spcPct val="100000"/>
              </a:lnSpc>
              <a:spcBef>
                <a:spcPts val="0"/>
              </a:spcBef>
              <a:spcAft>
                <a:spcPts val="0"/>
              </a:spcAft>
              <a:buSzPts val="1600"/>
              <a:buChar char="●"/>
              <a:defRPr sz="1250">
                <a:latin typeface="Manrope"/>
                <a:ea typeface="Manrope"/>
                <a:cs typeface="Manrope"/>
                <a:sym typeface="Manrope"/>
              </a:defRPr>
            </a:lvl1pPr>
            <a:lvl2pPr marL="914400" lvl="1" indent="-330200" rtl="0">
              <a:lnSpc>
                <a:spcPct val="100000"/>
              </a:lnSpc>
              <a:spcBef>
                <a:spcPts val="0"/>
              </a:spcBef>
              <a:spcAft>
                <a:spcPts val="0"/>
              </a:spcAft>
              <a:buSzPts val="1600"/>
              <a:buChar char="○"/>
              <a:defRPr/>
            </a:lvl2pPr>
            <a:lvl3pPr marL="1371600" lvl="2" indent="-330200" rtl="0">
              <a:lnSpc>
                <a:spcPct val="100000"/>
              </a:lnSpc>
              <a:spcBef>
                <a:spcPts val="0"/>
              </a:spcBef>
              <a:spcAft>
                <a:spcPts val="0"/>
              </a:spcAft>
              <a:buSzPts val="1600"/>
              <a:buChar char="■"/>
              <a:defRPr/>
            </a:lvl3pPr>
            <a:lvl4pPr marL="1828800" lvl="3" indent="-330200" rtl="0">
              <a:lnSpc>
                <a:spcPct val="100000"/>
              </a:lnSpc>
              <a:spcBef>
                <a:spcPts val="0"/>
              </a:spcBef>
              <a:spcAft>
                <a:spcPts val="0"/>
              </a:spcAft>
              <a:buSzPts val="1600"/>
              <a:buChar char="●"/>
              <a:defRPr/>
            </a:lvl4pPr>
            <a:lvl5pPr marL="2286000" lvl="4" indent="-330200" rtl="0">
              <a:lnSpc>
                <a:spcPct val="100000"/>
              </a:lnSpc>
              <a:spcBef>
                <a:spcPts val="0"/>
              </a:spcBef>
              <a:spcAft>
                <a:spcPts val="0"/>
              </a:spcAft>
              <a:buSzPts val="1600"/>
              <a:buChar char="○"/>
              <a:defRPr/>
            </a:lvl5pPr>
            <a:lvl6pPr marL="2743200" lvl="5" indent="-330200" rtl="0">
              <a:lnSpc>
                <a:spcPct val="100000"/>
              </a:lnSpc>
              <a:spcBef>
                <a:spcPts val="0"/>
              </a:spcBef>
              <a:spcAft>
                <a:spcPts val="0"/>
              </a:spcAft>
              <a:buSzPts val="1600"/>
              <a:buChar char="■"/>
              <a:defRPr/>
            </a:lvl6pPr>
            <a:lvl7pPr marL="3200400" lvl="6" indent="-330200" rtl="0">
              <a:lnSpc>
                <a:spcPct val="100000"/>
              </a:lnSpc>
              <a:spcBef>
                <a:spcPts val="0"/>
              </a:spcBef>
              <a:spcAft>
                <a:spcPts val="0"/>
              </a:spcAft>
              <a:buSzPts val="1600"/>
              <a:buChar char="●"/>
              <a:defRPr/>
            </a:lvl7pPr>
            <a:lvl8pPr marL="3657600" lvl="7" indent="-330200" rtl="0">
              <a:lnSpc>
                <a:spcPct val="100000"/>
              </a:lnSpc>
              <a:spcBef>
                <a:spcPts val="0"/>
              </a:spcBef>
              <a:spcAft>
                <a:spcPts val="0"/>
              </a:spcAft>
              <a:buSzPts val="1600"/>
              <a:buChar char="○"/>
              <a:defRPr/>
            </a:lvl8pPr>
            <a:lvl9pPr marL="4114800" lvl="8" indent="-330200" rtl="0">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p:nvPr/>
        </p:nvSpPr>
        <p:spPr>
          <a:xfrm rot="3394465" flipH="1">
            <a:off x="3077084" y="3433218"/>
            <a:ext cx="8703343"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5867027" y="-1243497"/>
            <a:ext cx="7065492" cy="5396392"/>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3952094">
            <a:off x="4978836" y="-32116"/>
            <a:ext cx="7826127"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rot="-649760" flipH="1">
            <a:off x="7075142" y="-713258"/>
            <a:ext cx="4974484" cy="1490372"/>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rot="813319">
            <a:off x="-2477752" y="-3074323"/>
            <a:ext cx="6402109" cy="568915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rot="-10285603">
            <a:off x="-4701904" y="3752842"/>
            <a:ext cx="7471761" cy="477186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rot="-7426355">
            <a:off x="-5557542" y="1132830"/>
            <a:ext cx="7826046"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txBox="1">
            <a:spLocks noGrp="1"/>
          </p:cNvSpPr>
          <p:nvPr>
            <p:ph type="title"/>
          </p:nvPr>
        </p:nvSpPr>
        <p:spPr>
          <a:xfrm flipH="1">
            <a:off x="719925" y="437700"/>
            <a:ext cx="7704000" cy="657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p:nvPr/>
        </p:nvSpPr>
        <p:spPr>
          <a:xfrm rot="813319">
            <a:off x="-2477752" y="-3074323"/>
            <a:ext cx="6402109" cy="568915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rot="3394465" flipH="1">
            <a:off x="3077084" y="3433218"/>
            <a:ext cx="8703343"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5867027" y="-1243497"/>
            <a:ext cx="7065492" cy="5396392"/>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rot="3406877">
            <a:off x="3098060" y="-32126"/>
            <a:ext cx="7826090" cy="2877855"/>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rot="-649760" flipH="1">
            <a:off x="7075142" y="-713258"/>
            <a:ext cx="4974484" cy="1490372"/>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rot="-10285603">
            <a:off x="-4701904" y="3752842"/>
            <a:ext cx="7471761" cy="477186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7426355">
            <a:off x="-5557542" y="1132830"/>
            <a:ext cx="7826046"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723300" y="1383125"/>
            <a:ext cx="4510500" cy="92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sz="50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 name="Google Shape;82;p9"/>
          <p:cNvSpPr txBox="1">
            <a:spLocks noGrp="1"/>
          </p:cNvSpPr>
          <p:nvPr>
            <p:ph type="subTitle" idx="1"/>
          </p:nvPr>
        </p:nvSpPr>
        <p:spPr>
          <a:xfrm>
            <a:off x="723300" y="2328475"/>
            <a:ext cx="4359900" cy="14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0"/>
          <p:cNvSpPr>
            <a:spLocks noGrp="1"/>
          </p:cNvSpPr>
          <p:nvPr>
            <p:ph type="pic" idx="2"/>
          </p:nvPr>
        </p:nvSpPr>
        <p:spPr>
          <a:xfrm>
            <a:off x="0" y="0"/>
            <a:ext cx="9144000" cy="5143500"/>
          </a:xfrm>
          <a:prstGeom prst="rect">
            <a:avLst/>
          </a:prstGeom>
          <a:noFill/>
          <a:ln>
            <a:noFill/>
          </a:ln>
        </p:spPr>
      </p:sp>
      <p:sp>
        <p:nvSpPr>
          <p:cNvPr id="85" name="Google Shape;85;p10"/>
          <p:cNvSpPr txBox="1">
            <a:spLocks noGrp="1"/>
          </p:cNvSpPr>
          <p:nvPr>
            <p:ph type="title"/>
          </p:nvPr>
        </p:nvSpPr>
        <p:spPr>
          <a:xfrm>
            <a:off x="723300" y="1315950"/>
            <a:ext cx="2771700" cy="251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3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8"/>
        <p:cNvGrpSpPr/>
        <p:nvPr/>
      </p:nvGrpSpPr>
      <p:grpSpPr>
        <a:xfrm>
          <a:off x="0" y="0"/>
          <a:ext cx="0" cy="0"/>
          <a:chOff x="0" y="0"/>
          <a:chExt cx="0" cy="0"/>
        </a:xfrm>
      </p:grpSpPr>
      <p:sp>
        <p:nvSpPr>
          <p:cNvPr id="509" name="Google Shape;509;p48"/>
          <p:cNvSpPr/>
          <p:nvPr/>
        </p:nvSpPr>
        <p:spPr>
          <a:xfrm rot="-10285629">
            <a:off x="4140874" y="-2015123"/>
            <a:ext cx="9471588" cy="6049060"/>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8"/>
          <p:cNvSpPr/>
          <p:nvPr/>
        </p:nvSpPr>
        <p:spPr>
          <a:xfrm flipH="1">
            <a:off x="6818628" y="2586663"/>
            <a:ext cx="5766771" cy="368296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8"/>
          <p:cNvSpPr/>
          <p:nvPr/>
        </p:nvSpPr>
        <p:spPr>
          <a:xfrm rot="9748587" flipH="1">
            <a:off x="5601527" y="2021265"/>
            <a:ext cx="8200944" cy="301569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8"/>
          <p:cNvSpPr/>
          <p:nvPr/>
        </p:nvSpPr>
        <p:spPr>
          <a:xfrm rot="4102346" flipH="1">
            <a:off x="-2270967" y="3805847"/>
            <a:ext cx="9416338"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8"/>
          <p:cNvSpPr/>
          <p:nvPr/>
        </p:nvSpPr>
        <p:spPr>
          <a:xfrm rot="813319">
            <a:off x="-3580677" y="-1425723"/>
            <a:ext cx="6402109" cy="568915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8"/>
          <p:cNvSpPr/>
          <p:nvPr/>
        </p:nvSpPr>
        <p:spPr>
          <a:xfrm>
            <a:off x="3065327" y="-4200997"/>
            <a:ext cx="7065492" cy="5396392"/>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15"/>
        <p:cNvGrpSpPr/>
        <p:nvPr/>
      </p:nvGrpSpPr>
      <p:grpSpPr>
        <a:xfrm>
          <a:off x="0" y="0"/>
          <a:ext cx="0" cy="0"/>
          <a:chOff x="0" y="0"/>
          <a:chExt cx="0" cy="0"/>
        </a:xfrm>
      </p:grpSpPr>
      <p:sp>
        <p:nvSpPr>
          <p:cNvPr id="516" name="Google Shape;516;p49"/>
          <p:cNvSpPr/>
          <p:nvPr/>
        </p:nvSpPr>
        <p:spPr>
          <a:xfrm rot="4102360" flipH="1">
            <a:off x="-2512533" y="4030635"/>
            <a:ext cx="7471578"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9"/>
          <p:cNvSpPr/>
          <p:nvPr/>
        </p:nvSpPr>
        <p:spPr>
          <a:xfrm rot="813319">
            <a:off x="-4129602" y="-1737023"/>
            <a:ext cx="6402109" cy="568915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6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9"/>
          <p:cNvSpPr/>
          <p:nvPr/>
        </p:nvSpPr>
        <p:spPr>
          <a:xfrm rot="3394465" flipH="1">
            <a:off x="5593334" y="2171418"/>
            <a:ext cx="8703343"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9"/>
          <p:cNvSpPr/>
          <p:nvPr/>
        </p:nvSpPr>
        <p:spPr>
          <a:xfrm rot="-10285603">
            <a:off x="6336471" y="-2917283"/>
            <a:ext cx="7471761" cy="477186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3">
              <a:alpha val="25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9"/>
          <p:cNvSpPr/>
          <p:nvPr/>
        </p:nvSpPr>
        <p:spPr>
          <a:xfrm rot="-2238616">
            <a:off x="-4635728" y="470344"/>
            <a:ext cx="7826078" cy="2877850"/>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36">
    <p:spTree>
      <p:nvGrpSpPr>
        <p:cNvPr id="1" name="Shape 521"/>
        <p:cNvGrpSpPr/>
        <p:nvPr/>
      </p:nvGrpSpPr>
      <p:grpSpPr>
        <a:xfrm>
          <a:off x="0" y="0"/>
          <a:ext cx="0" cy="0"/>
          <a:chOff x="0" y="0"/>
          <a:chExt cx="0" cy="0"/>
        </a:xfrm>
      </p:grpSpPr>
      <p:sp>
        <p:nvSpPr>
          <p:cNvPr id="522" name="Google Shape;522;p50"/>
          <p:cNvSpPr/>
          <p:nvPr/>
        </p:nvSpPr>
        <p:spPr>
          <a:xfrm rot="813319">
            <a:off x="-1121291" y="-3424273"/>
            <a:ext cx="6402109" cy="568915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0"/>
          <p:cNvSpPr/>
          <p:nvPr/>
        </p:nvSpPr>
        <p:spPr>
          <a:xfrm rot="-649785" flipH="1">
            <a:off x="6971064" y="-738425"/>
            <a:ext cx="4558897" cy="1365861"/>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0"/>
          <p:cNvSpPr/>
          <p:nvPr/>
        </p:nvSpPr>
        <p:spPr>
          <a:xfrm>
            <a:off x="1620973" y="2238100"/>
            <a:ext cx="7471673" cy="477180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0"/>
          <p:cNvSpPr/>
          <p:nvPr/>
        </p:nvSpPr>
        <p:spPr>
          <a:xfrm rot="8823147">
            <a:off x="-2081090" y="2808773"/>
            <a:ext cx="5990392" cy="561318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0"/>
          <p:cNvSpPr/>
          <p:nvPr/>
        </p:nvSpPr>
        <p:spPr>
          <a:xfrm rot="-8100000">
            <a:off x="7300672" y="494176"/>
            <a:ext cx="4935837" cy="3769884"/>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0"/>
          <p:cNvSpPr/>
          <p:nvPr/>
        </p:nvSpPr>
        <p:spPr>
          <a:xfrm rot="649785">
            <a:off x="1211739" y="4401125"/>
            <a:ext cx="4558897" cy="1365861"/>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0"/>
          <p:cNvSpPr/>
          <p:nvPr/>
        </p:nvSpPr>
        <p:spPr>
          <a:xfrm rot="2128845">
            <a:off x="3591964" y="-1767729"/>
            <a:ext cx="7826192" cy="2877892"/>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0"/>
          <p:cNvSpPr/>
          <p:nvPr/>
        </p:nvSpPr>
        <p:spPr>
          <a:xfrm rot="-9555807">
            <a:off x="-5772621" y="2297294"/>
            <a:ext cx="7826096" cy="2877857"/>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75" y="438900"/>
            <a:ext cx="7698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Kulim Park"/>
              <a:buNone/>
              <a:defRPr sz="2800">
                <a:solidFill>
                  <a:schemeClr val="dk1"/>
                </a:solidFill>
                <a:latin typeface="Kulim Park"/>
                <a:ea typeface="Kulim Park"/>
                <a:cs typeface="Kulim Park"/>
                <a:sym typeface="Kulim Park"/>
              </a:defRPr>
            </a:lvl1pPr>
            <a:lvl2pPr lvl="1"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2pPr>
            <a:lvl3pPr lvl="2"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3pPr>
            <a:lvl4pPr lvl="3"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4pPr>
            <a:lvl5pPr lvl="4"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5pPr>
            <a:lvl6pPr lvl="5"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6pPr>
            <a:lvl7pPr lvl="6"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7pPr>
            <a:lvl8pPr lvl="7"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8pPr>
            <a:lvl9pPr lvl="8"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721075" y="1351868"/>
            <a:ext cx="77019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1pPr>
            <a:lvl2pPr marL="914400" lvl="1"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2pPr>
            <a:lvl3pPr marL="1371600" lvl="2"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3pPr>
            <a:lvl4pPr marL="1828800" lvl="3"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4pPr>
            <a:lvl5pPr marL="2286000" lvl="4"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5pPr>
            <a:lvl6pPr marL="2743200" lvl="5"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6pPr>
            <a:lvl7pPr marL="3200400" lvl="6"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7pPr>
            <a:lvl8pPr marL="3657600" lvl="7"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8pPr>
            <a:lvl9pPr marL="4114800" lvl="8"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6" r:id="rId5"/>
    <p:sldLayoutId id="2147483658" r:id="rId6"/>
    <p:sldLayoutId id="2147483694" r:id="rId7"/>
    <p:sldLayoutId id="2147483695" r:id="rId8"/>
    <p:sldLayoutId id="2147483696" r:id="rId9"/>
    <p:sldLayoutId id="2147483697" r:id="rId10"/>
    <p:sldLayoutId id="214748370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8"/>
          <p:cNvSpPr txBox="1">
            <a:spLocks noGrp="1"/>
          </p:cNvSpPr>
          <p:nvPr>
            <p:ph type="title"/>
          </p:nvPr>
        </p:nvSpPr>
        <p:spPr>
          <a:xfrm flipH="1">
            <a:off x="1828800" y="2066250"/>
            <a:ext cx="5715000" cy="657900"/>
          </a:xfrm>
          <a:prstGeom prst="rect">
            <a:avLst/>
          </a:prstGeom>
        </p:spPr>
        <p:txBody>
          <a:bodyPr spcFirstLastPara="1" wrap="square" lIns="91425" tIns="91425" rIns="91425" bIns="91425" anchor="ctr" anchorCtr="0">
            <a:noAutofit/>
          </a:bodyPr>
          <a:lstStyle/>
          <a:p>
            <a:r>
              <a:rPr lang="hi-IN" sz="2800" b="1" dirty="0" smtClean="0">
                <a:latin typeface="Times New Roman" pitchFamily="18" charset="0"/>
                <a:cs typeface="Times New Roman" pitchFamily="18" charset="0"/>
              </a:rPr>
              <a:t>राष्ट्रीय शिक्षा नीति 2020 पर कार्यशाला </a:t>
            </a:r>
            <a:endParaRPr lang="en-IN" sz="2800" b="1" dirty="0">
              <a:latin typeface="Times New Roman" pitchFamily="18" charset="0"/>
              <a:cs typeface="Times New Roman" pitchFamily="18" charset="0"/>
            </a:endParaRPr>
          </a:p>
        </p:txBody>
      </p:sp>
      <p:sp>
        <p:nvSpPr>
          <p:cNvPr id="9" name="Rectangle 8"/>
          <p:cNvSpPr/>
          <p:nvPr/>
        </p:nvSpPr>
        <p:spPr>
          <a:xfrm>
            <a:off x="5410200" y="3562350"/>
            <a:ext cx="3200400" cy="1169551"/>
          </a:xfrm>
          <a:prstGeom prst="rect">
            <a:avLst/>
          </a:prstGeom>
        </p:spPr>
        <p:txBody>
          <a:bodyPr wrap="square">
            <a:spAutoFit/>
          </a:bodyPr>
          <a:lstStyle/>
          <a:p>
            <a:pPr algn="ctr"/>
            <a:r>
              <a:rPr lang="en-US" b="1" dirty="0" smtClean="0">
                <a:solidFill>
                  <a:schemeClr val="tx1"/>
                </a:solidFill>
                <a:latin typeface="Times New Roman" pitchFamily="18" charset="0"/>
                <a:cs typeface="Times New Roman" pitchFamily="18" charset="0"/>
              </a:rPr>
              <a:t>Presented By-</a:t>
            </a:r>
          </a:p>
          <a:p>
            <a:pPr algn="ctr"/>
            <a:r>
              <a:rPr lang="en-US" b="1" dirty="0" err="1" smtClean="0">
                <a:solidFill>
                  <a:schemeClr val="tx1"/>
                </a:solidFill>
                <a:latin typeface="Times New Roman" pitchFamily="18" charset="0"/>
                <a:cs typeface="Times New Roman" pitchFamily="18" charset="0"/>
              </a:rPr>
              <a:t>Ramesh</a:t>
            </a:r>
            <a:r>
              <a:rPr lang="en-US" b="1" dirty="0" smtClean="0">
                <a:solidFill>
                  <a:schemeClr val="tx1"/>
                </a:solidFill>
                <a:latin typeface="Times New Roman" pitchFamily="18" charset="0"/>
                <a:cs typeface="Times New Roman" pitchFamily="18" charset="0"/>
              </a:rPr>
              <a:t> Kumar </a:t>
            </a:r>
            <a:r>
              <a:rPr lang="en-US" b="1" dirty="0" err="1" smtClean="0">
                <a:solidFill>
                  <a:schemeClr val="tx1"/>
                </a:solidFill>
                <a:latin typeface="Times New Roman" pitchFamily="18" charset="0"/>
                <a:cs typeface="Times New Roman" pitchFamily="18" charset="0"/>
              </a:rPr>
              <a:t>Sahu</a:t>
            </a:r>
            <a:endParaRPr lang="hi-IN" b="1" dirty="0" smtClean="0">
              <a:solidFill>
                <a:schemeClr val="tx1"/>
              </a:solidFill>
              <a:latin typeface="Times New Roman" pitchFamily="18" charset="0"/>
              <a:cs typeface="Times New Roman" pitchFamily="18" charset="0"/>
            </a:endParaRPr>
          </a:p>
          <a:p>
            <a:pPr algn="ctr"/>
            <a:r>
              <a:rPr lang="hi-IN" b="1" dirty="0" smtClean="0">
                <a:solidFill>
                  <a:schemeClr val="tx1"/>
                </a:solidFill>
                <a:latin typeface="Times New Roman" pitchFamily="18" charset="0"/>
                <a:cs typeface="Times New Roman" pitchFamily="18" charset="0"/>
              </a:rPr>
              <a:t>Asst. Professor (Commerce)</a:t>
            </a:r>
          </a:p>
          <a:p>
            <a:pPr algn="ctr"/>
            <a:r>
              <a:rPr lang="hi-IN" b="1" dirty="0" smtClean="0">
                <a:solidFill>
                  <a:schemeClr val="tx1"/>
                </a:solidFill>
                <a:latin typeface="Times New Roman" pitchFamily="18" charset="0"/>
                <a:cs typeface="Times New Roman" pitchFamily="18" charset="0"/>
              </a:rPr>
              <a:t>VCG Govt. College Pussore, Raigarh</a:t>
            </a:r>
          </a:p>
          <a:p>
            <a:pPr algn="ctr"/>
            <a:r>
              <a:rPr lang="hi-IN" b="1" dirty="0" smtClean="0">
                <a:solidFill>
                  <a:schemeClr val="tx1"/>
                </a:solidFill>
                <a:latin typeface="Times New Roman" pitchFamily="18" charset="0"/>
                <a:cs typeface="Times New Roman" pitchFamily="18" charset="0"/>
              </a:rPr>
              <a:t>Mob: 9752595125</a:t>
            </a:r>
            <a:endParaRPr lang="en-IN" b="1" dirty="0">
              <a:solidFill>
                <a:schemeClr val="tx1"/>
              </a:solidFill>
              <a:latin typeface="Times New Roman" pitchFamily="18" charset="0"/>
              <a:cs typeface="Times New Roman" pitchFamily="18" charset="0"/>
            </a:endParaRPr>
          </a:p>
        </p:txBody>
      </p:sp>
      <p:sp>
        <p:nvSpPr>
          <p:cNvPr id="163842" name="AutoShape 2" descr="Emblem of Chhattisgarh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44" name="AutoShape 4" descr="Emblem of Chhattisgarh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download.png"/>
          <p:cNvPicPr>
            <a:picLocks noChangeAspect="1"/>
          </p:cNvPicPr>
          <p:nvPr/>
        </p:nvPicPr>
        <p:blipFill>
          <a:blip r:embed="rId3"/>
          <a:stretch>
            <a:fillRect/>
          </a:stretch>
        </p:blipFill>
        <p:spPr>
          <a:xfrm>
            <a:off x="4114800" y="1244974"/>
            <a:ext cx="762000" cy="717176"/>
          </a:xfrm>
          <a:prstGeom prst="rect">
            <a:avLst/>
          </a:prstGeom>
        </p:spPr>
      </p:pic>
      <p:sp>
        <p:nvSpPr>
          <p:cNvPr id="13" name="Rectangle 12"/>
          <p:cNvSpPr/>
          <p:nvPr/>
        </p:nvSpPr>
        <p:spPr>
          <a:xfrm>
            <a:off x="2209800" y="590550"/>
            <a:ext cx="4815742" cy="461665"/>
          </a:xfrm>
          <a:prstGeom prst="rect">
            <a:avLst/>
          </a:prstGeom>
        </p:spPr>
        <p:txBody>
          <a:bodyPr wrap="none">
            <a:spAutoFit/>
          </a:bodyPr>
          <a:lstStyle/>
          <a:p>
            <a:r>
              <a:rPr lang="hi-IN" sz="2400" b="1" dirty="0" smtClean="0"/>
              <a:t>उच्च शिक्षा </a:t>
            </a:r>
            <a:r>
              <a:rPr lang="hi-IN" sz="2400" b="1" dirty="0" smtClean="0"/>
              <a:t>विभाग,</a:t>
            </a:r>
            <a:r>
              <a:rPr lang="en-US" sz="2400" b="1" dirty="0" smtClean="0"/>
              <a:t> </a:t>
            </a:r>
            <a:r>
              <a:rPr lang="hi-IN" sz="2400" b="1" dirty="0" smtClean="0"/>
              <a:t>छत्तीसगढ़  </a:t>
            </a:r>
            <a:r>
              <a:rPr lang="hi-IN" sz="2400" b="1" dirty="0" smtClean="0"/>
              <a:t>शासन</a:t>
            </a:r>
            <a:r>
              <a:rPr lang="hi-IN" sz="2400" b="1" dirty="0" smtClean="0"/>
              <a:t> </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 y="285750"/>
            <a:ext cx="8763000" cy="4495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400" y="209550"/>
            <a:ext cx="8077200" cy="4724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400" y="209550"/>
            <a:ext cx="7936445" cy="4572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400" y="133350"/>
            <a:ext cx="8229600" cy="4648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209550"/>
            <a:ext cx="8305800" cy="4724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209550"/>
            <a:ext cx="8382000" cy="4572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209550"/>
            <a:ext cx="8382000" cy="4648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p:nvPr/>
        </p:nvPicPr>
        <p:blipFill>
          <a:blip r:embed="rId2" cstate="print"/>
          <a:stretch>
            <a:fillRect/>
          </a:stretch>
        </p:blipFill>
        <p:spPr>
          <a:xfrm>
            <a:off x="533400" y="285750"/>
            <a:ext cx="8229600" cy="4648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438150"/>
            <a:ext cx="8305800" cy="4419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285750"/>
            <a:ext cx="8153400" cy="4648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7" name="Rounded Rectangle 6"/>
          <p:cNvSpPr/>
          <p:nvPr/>
        </p:nvSpPr>
        <p:spPr>
          <a:xfrm>
            <a:off x="1219200" y="209550"/>
            <a:ext cx="6858000" cy="472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2286000" y="479089"/>
            <a:ext cx="4572000" cy="3600986"/>
          </a:xfrm>
          <a:prstGeom prst="rect">
            <a:avLst/>
          </a:prstGeom>
        </p:spPr>
        <p:txBody>
          <a:bodyPr>
            <a:spAutoFit/>
          </a:bodyPr>
          <a:lstStyle/>
          <a:p>
            <a:pPr algn="ctr">
              <a:buNone/>
            </a:pPr>
            <a:r>
              <a:rPr lang="hi-IN" sz="1600" b="1" u="sng" dirty="0" smtClean="0">
                <a:solidFill>
                  <a:srgbClr val="FF0000"/>
                </a:solidFill>
              </a:rPr>
              <a:t>राष्ट्रीय शिक्षा नीति 2020 क्यों</a:t>
            </a:r>
            <a:r>
              <a:rPr lang="en-US" sz="1600" b="1" u="sng" dirty="0" smtClean="0">
                <a:solidFill>
                  <a:srgbClr val="FF0000"/>
                </a:solidFill>
              </a:rPr>
              <a:t> ?</a:t>
            </a:r>
          </a:p>
          <a:p>
            <a:pPr algn="ctr">
              <a:buNone/>
            </a:pPr>
            <a:endParaRPr lang="en-US" sz="1600" b="1" u="sng" dirty="0" smtClean="0">
              <a:solidFill>
                <a:srgbClr val="FF0000"/>
              </a:solidFill>
            </a:endParaRPr>
          </a:p>
          <a:p>
            <a:pPr>
              <a:buFont typeface="Wingdings" pitchFamily="2" charset="2"/>
              <a:buChar char="Ø"/>
            </a:pPr>
            <a:r>
              <a:rPr lang="hi-IN" b="1" dirty="0" smtClean="0"/>
              <a:t>कौशल </a:t>
            </a:r>
            <a:r>
              <a:rPr lang="hi-IN" b="1" dirty="0" smtClean="0"/>
              <a:t>विकास </a:t>
            </a:r>
            <a:endParaRPr lang="hi-IN" b="1" dirty="0" smtClean="0"/>
          </a:p>
          <a:p>
            <a:pPr>
              <a:buFont typeface="Wingdings" pitchFamily="2" charset="2"/>
              <a:buChar char="Ø"/>
            </a:pPr>
            <a:endParaRPr lang="hi-IN" b="1" dirty="0" smtClean="0"/>
          </a:p>
          <a:p>
            <a:pPr>
              <a:buFont typeface="Wingdings" pitchFamily="2" charset="2"/>
              <a:buChar char="Ø"/>
            </a:pPr>
            <a:r>
              <a:rPr lang="hi-IN" b="1" dirty="0" smtClean="0"/>
              <a:t>मूल्य आधारित शिक्षा </a:t>
            </a:r>
            <a:endParaRPr lang="en-US" b="1" dirty="0" smtClean="0"/>
          </a:p>
          <a:p>
            <a:pPr>
              <a:buFont typeface="Wingdings" pitchFamily="2" charset="2"/>
              <a:buChar char="Ø"/>
            </a:pPr>
            <a:endParaRPr lang="en-US" b="1" dirty="0" smtClean="0"/>
          </a:p>
          <a:p>
            <a:pPr>
              <a:buFont typeface="Wingdings" pitchFamily="2" charset="2"/>
              <a:buChar char="Ø"/>
            </a:pPr>
            <a:r>
              <a:rPr lang="hi-IN" b="1" dirty="0" smtClean="0"/>
              <a:t>रोजगार </a:t>
            </a:r>
            <a:r>
              <a:rPr lang="hi-IN" b="1" dirty="0" smtClean="0"/>
              <a:t>उन्मुख</a:t>
            </a:r>
          </a:p>
          <a:p>
            <a:pPr>
              <a:buFont typeface="Wingdings" pitchFamily="2" charset="2"/>
              <a:buChar char="Ø"/>
            </a:pPr>
            <a:endParaRPr lang="en-US" b="1" dirty="0" smtClean="0"/>
          </a:p>
          <a:p>
            <a:pPr>
              <a:buFont typeface="Wingdings" pitchFamily="2" charset="2"/>
              <a:buChar char="Ø"/>
            </a:pPr>
            <a:r>
              <a:rPr lang="hi-IN" b="1" dirty="0" smtClean="0"/>
              <a:t>बहु विषयक प्रणाली पर आधारित </a:t>
            </a:r>
          </a:p>
          <a:p>
            <a:pPr>
              <a:buFont typeface="Wingdings" pitchFamily="2" charset="2"/>
              <a:buChar char="Ø"/>
            </a:pPr>
            <a:endParaRPr lang="hi-IN" b="1" dirty="0" smtClean="0"/>
          </a:p>
          <a:p>
            <a:pPr>
              <a:buFont typeface="Wingdings" pitchFamily="2" charset="2"/>
              <a:buChar char="Ø"/>
            </a:pPr>
            <a:r>
              <a:rPr lang="hi-IN" b="1" dirty="0" smtClean="0"/>
              <a:t>सतत </a:t>
            </a:r>
            <a:r>
              <a:rPr lang="hi-IN" b="1" dirty="0" smtClean="0"/>
              <a:t>मूल्यांकन</a:t>
            </a:r>
          </a:p>
          <a:p>
            <a:pPr>
              <a:buFont typeface="Wingdings" pitchFamily="2" charset="2"/>
              <a:buChar char="Ø"/>
            </a:pPr>
            <a:endParaRPr lang="hi-IN" b="1" dirty="0" smtClean="0"/>
          </a:p>
          <a:p>
            <a:pPr>
              <a:buFont typeface="Wingdings" pitchFamily="2" charset="2"/>
              <a:buChar char="Ø"/>
            </a:pPr>
            <a:r>
              <a:rPr lang="hi-IN" b="1" dirty="0" smtClean="0"/>
              <a:t>शोध कार्य पर बल </a:t>
            </a:r>
          </a:p>
          <a:p>
            <a:endParaRPr lang="hi-IN" b="1" dirty="0" smtClean="0"/>
          </a:p>
          <a:p>
            <a:pPr>
              <a:buFont typeface="Wingdings" pitchFamily="2" charset="2"/>
              <a:buChar char="Ø"/>
            </a:pPr>
            <a:r>
              <a:rPr lang="hi-IN" b="1" dirty="0" smtClean="0"/>
              <a:t>प्रौद्योगिकी  के अनुकूलतम उपयोग पर बल </a:t>
            </a:r>
            <a:endParaRPr lang="en-US" b="1"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400" y="209550"/>
            <a:ext cx="8229600" cy="4648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209550"/>
            <a:ext cx="8458200" cy="4648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285750"/>
            <a:ext cx="8229600" cy="4495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pic>
        <p:nvPicPr>
          <p:cNvPr id="1502" name="Google Shape;1502;p113"/>
          <p:cNvPicPr preferRelativeResize="0">
            <a:picLocks noGrp="1"/>
          </p:cNvPicPr>
          <p:nvPr>
            <p:ph type="pic" idx="2"/>
          </p:nvPr>
        </p:nvPicPr>
        <p:blipFill rotWithShape="1">
          <a:blip r:embed="rId3">
            <a:alphaModFix/>
          </a:blip>
          <a:srcRect t="39" b="29"/>
          <a:stretch/>
        </p:blipFill>
        <p:spPr>
          <a:xfrm>
            <a:off x="0" y="0"/>
            <a:ext cx="9144002" cy="5143500"/>
          </a:xfrm>
          <a:prstGeom prst="rect">
            <a:avLst/>
          </a:prstGeom>
        </p:spPr>
      </p:pic>
      <p:sp>
        <p:nvSpPr>
          <p:cNvPr id="1503" name="Google Shape;1503;p113"/>
          <p:cNvSpPr/>
          <p:nvPr/>
        </p:nvSpPr>
        <p:spPr>
          <a:xfrm rot="2839443">
            <a:off x="-336718" y="2752984"/>
            <a:ext cx="6402141"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1">
              <a:alpha val="305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13"/>
          <p:cNvSpPr/>
          <p:nvPr/>
        </p:nvSpPr>
        <p:spPr>
          <a:xfrm rot="-10285629">
            <a:off x="4072449" y="-3742073"/>
            <a:ext cx="9471588" cy="6049060"/>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305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13"/>
          <p:cNvSpPr/>
          <p:nvPr/>
        </p:nvSpPr>
        <p:spPr>
          <a:xfrm flipH="1">
            <a:off x="7484803" y="1004988"/>
            <a:ext cx="5766771" cy="368296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13"/>
          <p:cNvSpPr/>
          <p:nvPr/>
        </p:nvSpPr>
        <p:spPr>
          <a:xfrm rot="9555841" flipH="1">
            <a:off x="6141752" y="1808506"/>
            <a:ext cx="8200942" cy="3015697"/>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13"/>
          <p:cNvSpPr/>
          <p:nvPr/>
        </p:nvSpPr>
        <p:spPr>
          <a:xfrm rot="-1478505">
            <a:off x="-4010126" y="-558136"/>
            <a:ext cx="7826136" cy="287787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13"/>
          <p:cNvSpPr/>
          <p:nvPr/>
        </p:nvSpPr>
        <p:spPr>
          <a:xfrm rot="9405665">
            <a:off x="-4305365" y="1281181"/>
            <a:ext cx="7310152" cy="6849835"/>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21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13"/>
          <p:cNvSpPr txBox="1">
            <a:spLocks noGrp="1"/>
          </p:cNvSpPr>
          <p:nvPr>
            <p:ph type="title"/>
          </p:nvPr>
        </p:nvSpPr>
        <p:spPr>
          <a:xfrm>
            <a:off x="723300" y="1315950"/>
            <a:ext cx="3239100" cy="1865400"/>
          </a:xfrm>
          <a:prstGeom prst="rect">
            <a:avLst/>
          </a:prstGeom>
        </p:spPr>
        <p:txBody>
          <a:bodyPr spcFirstLastPara="1" wrap="square" lIns="91425" tIns="91425" rIns="91425" bIns="91425" anchor="ctr" anchorCtr="0">
            <a:noAutofit/>
          </a:bodyPr>
          <a:lstStyle/>
          <a:p>
            <a:pPr lvl="0"/>
            <a:r>
              <a:rPr lang="en" sz="5400" dirty="0" smtClean="0"/>
              <a:t>THANKS</a:t>
            </a:r>
            <a:endParaRPr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9"/>
                                        </p:tgtEl>
                                        <p:attrNameLst>
                                          <p:attrName>style.visibility</p:attrName>
                                        </p:attrNameLst>
                                      </p:cBhvr>
                                      <p:to>
                                        <p:strVal val="visible"/>
                                      </p:to>
                                    </p:set>
                                    <p:animEffect transition="in" filter="fade">
                                      <p:cBhvr>
                                        <p:cTn id="7" dur="1000"/>
                                        <p:tgtEl>
                                          <p:spTgt spid="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7" name="Rounded Rectangle 6"/>
          <p:cNvSpPr/>
          <p:nvPr/>
        </p:nvSpPr>
        <p:spPr>
          <a:xfrm>
            <a:off x="457200" y="133350"/>
            <a:ext cx="8077200" cy="472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algn="ctr">
              <a:buNone/>
            </a:pPr>
            <a:r>
              <a:rPr lang="hi-IN" b="1" u="sng" dirty="0" smtClean="0">
                <a:solidFill>
                  <a:srgbClr val="FF0000"/>
                </a:solidFill>
              </a:rPr>
              <a:t>राष्ट्रीय शिक्षा नीति 2020 विशेषताएं एवं प्रावधान</a:t>
            </a:r>
            <a:endParaRPr lang="en-US" b="1" u="sng" dirty="0" smtClean="0">
              <a:solidFill>
                <a:srgbClr val="FF0000"/>
              </a:solidFill>
            </a:endParaRPr>
          </a:p>
          <a:p>
            <a:pPr algn="just">
              <a:lnSpc>
                <a:spcPct val="150000"/>
              </a:lnSpc>
              <a:buFont typeface="Wingdings" pitchFamily="2" charset="2"/>
              <a:buChar char="Ø"/>
            </a:pPr>
            <a:r>
              <a:rPr lang="hi-IN" b="1" dirty="0" smtClean="0"/>
              <a:t>क्रेडिट </a:t>
            </a:r>
            <a:r>
              <a:rPr lang="hi-IN" b="1" dirty="0" smtClean="0"/>
              <a:t>पर आधारित होने के साथ ही चॉइस बेस्ड क्रेडिट सिस्टम के अंतर्गत होंगे</a:t>
            </a:r>
            <a:r>
              <a:rPr lang="hi-IN" b="1" dirty="0" smtClean="0"/>
              <a:t>।</a:t>
            </a:r>
            <a:r>
              <a:rPr lang="hi-IN" b="1" dirty="0" smtClean="0"/>
              <a:t> </a:t>
            </a:r>
            <a:endParaRPr lang="hi-IN" b="1" dirty="0" smtClean="0"/>
          </a:p>
          <a:p>
            <a:pPr algn="just">
              <a:lnSpc>
                <a:spcPct val="150000"/>
              </a:lnSpc>
              <a:buFont typeface="Wingdings" pitchFamily="2" charset="2"/>
              <a:buChar char="Ø"/>
            </a:pPr>
            <a:r>
              <a:rPr lang="hi-IN" b="1" dirty="0" smtClean="0"/>
              <a:t>तीन </a:t>
            </a:r>
            <a:r>
              <a:rPr lang="hi-IN" b="1" dirty="0" smtClean="0"/>
              <a:t>या चार वर्षीय पाठ्यक्रम को विद्यार्थी अधिकतम 7 वर्षों में पूर्ण कर सकेगा</a:t>
            </a:r>
            <a:r>
              <a:rPr lang="hi-IN" b="1" dirty="0" smtClean="0"/>
              <a:t>।</a:t>
            </a:r>
            <a:r>
              <a:rPr lang="hi-IN" b="1" dirty="0" smtClean="0"/>
              <a:t> </a:t>
            </a:r>
            <a:r>
              <a:rPr lang="hi-IN" b="1" dirty="0" smtClean="0"/>
              <a:t>पाठ्यक्रम </a:t>
            </a:r>
            <a:r>
              <a:rPr lang="hi-IN" b="1" dirty="0" smtClean="0"/>
              <a:t>अवधि में विद्यार्थी बहु प्रवेश एवं बहू निकास के अंतर्गत प्रथम वर्ष पूर्ण कर </a:t>
            </a:r>
            <a:r>
              <a:rPr lang="hi-IN" b="1" dirty="0" smtClean="0"/>
              <a:t>किसी कारणवश </a:t>
            </a:r>
            <a:r>
              <a:rPr lang="hi-IN" b="1" dirty="0" smtClean="0"/>
              <a:t>पढ़ाई छोड़ देता है तो उसे उस संकाय के अंतर्गत </a:t>
            </a:r>
            <a:r>
              <a:rPr lang="hi-IN" b="1" dirty="0" smtClean="0"/>
              <a:t>सर्टिफिकेट, दो </a:t>
            </a:r>
            <a:r>
              <a:rPr lang="hi-IN" b="1" dirty="0" smtClean="0"/>
              <a:t>वर्ष पूर्ण कर छोड़ने </a:t>
            </a:r>
            <a:r>
              <a:rPr lang="hi-IN" b="1" dirty="0" smtClean="0"/>
              <a:t>पर डिप्लोमा एवं </a:t>
            </a:r>
            <a:r>
              <a:rPr lang="hi-IN" b="1" dirty="0" smtClean="0"/>
              <a:t>3 वर्ष पूर्ण करने पर स्नातक की </a:t>
            </a:r>
            <a:r>
              <a:rPr lang="hi-IN" b="1" dirty="0" smtClean="0"/>
              <a:t>उपाधि दिया जायेगा. </a:t>
            </a:r>
          </a:p>
          <a:p>
            <a:pPr lvl="1" algn="just">
              <a:lnSpc>
                <a:spcPct val="150000"/>
              </a:lnSpc>
              <a:buFont typeface="Wingdings" pitchFamily="2" charset="2"/>
              <a:buChar char="Ø"/>
            </a:pPr>
            <a:r>
              <a:rPr lang="hi-IN" b="1" dirty="0" smtClean="0"/>
              <a:t>जिन </a:t>
            </a:r>
            <a:r>
              <a:rPr lang="hi-IN" b="1" dirty="0" smtClean="0"/>
              <a:t>विद्यार्थियों को विषय विशेष में विशेषज्ञता प्राप्त करने या शोध करने की इच्छा हो वह </a:t>
            </a:r>
            <a:r>
              <a:rPr lang="hi-IN" b="1" dirty="0" smtClean="0"/>
              <a:t>पाठ्यक्रम को </a:t>
            </a:r>
            <a:r>
              <a:rPr lang="hi-IN" b="1" dirty="0" smtClean="0"/>
              <a:t>निरंतर चौथे वर्ष में जारी रख सकते हैं तथा ऑनर्स अथवा ऑनर्स विथ रिसर्च की उपाधि प्राप्त कर सकते हैं। इस नीति के अंतर्गत बहुविषयक शिक्षा वैचारिक समझ एवं आलोचनात्मक सोच नैतिक मूल्यों के साथ कौशल विकास को भी पाठ्यक्रम का हिस्सा बनाया गया है।</a:t>
            </a:r>
            <a:endParaRPr lang="en-US" b="1" dirty="0" smtClean="0"/>
          </a:p>
          <a:p>
            <a:pPr algn="just">
              <a:lnSpc>
                <a:spcPct val="150000"/>
              </a:lnSpc>
              <a:buFont typeface="Wingdings" pitchFamily="2" charset="2"/>
              <a:buChar char="Ø"/>
            </a:pPr>
            <a:r>
              <a:rPr lang="hi-IN" b="1" dirty="0" smtClean="0"/>
              <a:t>सतत आंतरिक मूल्यांकन में 30% अंक एवं अंत सेमेस्टर परीक्षा में 70% अंकों का प्रावधान रखा गया है विद्यार्थियों को उत्तीर्ण होने हेतु इन दोनों (आंतरिक एवं अंत सेमेस्टर परीक्षा) में कुल 40% अंक प्राप्त करना अनिवार्य है।</a:t>
            </a:r>
            <a:endParaRPr lang="en-US" b="1" dirty="0" smtClean="0"/>
          </a:p>
          <a:p>
            <a:pPr algn="just">
              <a:lnSpc>
                <a:spcPct val="150000"/>
              </a:lnSpc>
              <a:buFont typeface="Wingdings" pitchFamily="2" charset="2"/>
              <a:buChar char="Ø"/>
            </a:pPr>
            <a:r>
              <a:rPr lang="hi-IN" b="1" dirty="0" smtClean="0"/>
              <a:t>जेनेरिक इलेक्टिव के अंतर्गत कला /विज्ञान/ </a:t>
            </a:r>
            <a:r>
              <a:rPr lang="hi-IN" b="1" dirty="0" smtClean="0"/>
              <a:t>वाणिज्य </a:t>
            </a:r>
            <a:r>
              <a:rPr lang="hi-IN" b="1" dirty="0" smtClean="0"/>
              <a:t>बहु </a:t>
            </a:r>
            <a:r>
              <a:rPr lang="hi-IN" b="1" dirty="0" smtClean="0"/>
              <a:t>संकायी स्नातक पाठ्यक्रम</a:t>
            </a:r>
            <a:r>
              <a:rPr lang="hi-IN" b="1" dirty="0" smtClean="0"/>
              <a:t>।</a:t>
            </a:r>
          </a:p>
          <a:p>
            <a:pPr algn="just">
              <a:lnSpc>
                <a:spcPct val="150000"/>
              </a:lnSpc>
              <a:buFont typeface="Wingdings" pitchFamily="2" charset="2"/>
              <a:buChar char="Ø"/>
            </a:pPr>
            <a:r>
              <a:rPr lang="hi-IN" b="1" dirty="0" smtClean="0"/>
              <a:t>स्वाध्यायी छात्रों का समयबद्ध नामांकन एवं सतत मूल्यांकन द्वारा गुणवत्तापूर्ण शिक्षा I </a:t>
            </a:r>
            <a:endParaRPr lang="en-US"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4" name="Subtitle 3"/>
          <p:cNvSpPr>
            <a:spLocks noGrp="1"/>
          </p:cNvSpPr>
          <p:nvPr>
            <p:ph type="subTitle" idx="1"/>
          </p:nvPr>
        </p:nvSpPr>
        <p:spPr>
          <a:xfrm>
            <a:off x="1828800" y="133350"/>
            <a:ext cx="5218500" cy="548700"/>
          </a:xfrm>
        </p:spPr>
        <p:txBody>
          <a:bodyPr/>
          <a:lstStyle/>
          <a:p>
            <a:r>
              <a:rPr lang="hi-IN" b="1" dirty="0" smtClean="0">
                <a:solidFill>
                  <a:srgbClr val="FF0000"/>
                </a:solidFill>
              </a:rPr>
              <a:t>पूर्व की शिक्षा नीति एवं राष्ट्रीय शिक्षा नीति 2020 में अंतर </a:t>
            </a:r>
            <a:endParaRPr lang="en-US" b="1" dirty="0">
              <a:solidFill>
                <a:srgbClr val="FF0000"/>
              </a:solidFill>
            </a:endParaRPr>
          </a:p>
        </p:txBody>
      </p:sp>
      <p:graphicFrame>
        <p:nvGraphicFramePr>
          <p:cNvPr id="5" name="Table 4"/>
          <p:cNvGraphicFramePr>
            <a:graphicFrameLocks noGrp="1"/>
          </p:cNvGraphicFramePr>
          <p:nvPr/>
        </p:nvGraphicFramePr>
        <p:xfrm>
          <a:off x="762000" y="666750"/>
          <a:ext cx="7848600" cy="3926840"/>
        </p:xfrm>
        <a:graphic>
          <a:graphicData uri="http://schemas.openxmlformats.org/drawingml/2006/table">
            <a:tbl>
              <a:tblPr firstRow="1" bandRow="1">
                <a:tableStyleId>{675B66ED-3655-4345-B2C8-AF7914309D02}</a:tableStyleId>
              </a:tblPr>
              <a:tblGrid>
                <a:gridCol w="4038600"/>
                <a:gridCol w="3810000"/>
              </a:tblGrid>
              <a:tr h="370840">
                <a:tc>
                  <a:txBody>
                    <a:bodyPr/>
                    <a:lstStyle/>
                    <a:p>
                      <a:pPr algn="ctr"/>
                      <a:r>
                        <a:rPr lang="hi-IN" b="1" dirty="0" smtClean="0"/>
                        <a:t>शिक्षा नीति 1986</a:t>
                      </a:r>
                      <a:endParaRPr lang="en-US" b="1" dirty="0"/>
                    </a:p>
                  </a:txBody>
                  <a:tcPr>
                    <a:solidFill>
                      <a:srgbClr val="92D050"/>
                    </a:solidFill>
                  </a:tcPr>
                </a:tc>
                <a:tc>
                  <a:txBody>
                    <a:bodyPr/>
                    <a:lstStyle/>
                    <a:p>
                      <a:pPr algn="ctr"/>
                      <a:r>
                        <a:rPr lang="hi-IN" b="1" dirty="0" smtClean="0"/>
                        <a:t>राष्ट्रीय शिक्षा नीति 2020</a:t>
                      </a:r>
                      <a:endParaRPr lang="en-US" b="1" dirty="0"/>
                    </a:p>
                  </a:txBody>
                  <a:tcPr>
                    <a:solidFill>
                      <a:srgbClr val="92D050"/>
                    </a:solidFill>
                  </a:tcPr>
                </a:tc>
              </a:tr>
              <a:tr h="370840">
                <a:tc>
                  <a:txBody>
                    <a:bodyPr/>
                    <a:lstStyle/>
                    <a:p>
                      <a:r>
                        <a:rPr lang="hi-IN" dirty="0" smtClean="0"/>
                        <a:t>03 वर्षीय</a:t>
                      </a:r>
                      <a:r>
                        <a:rPr lang="hi-IN" baseline="0" dirty="0" smtClean="0"/>
                        <a:t> स्नातक पाठ्यक्रम </a:t>
                      </a:r>
                      <a:endParaRPr lang="en-US" dirty="0"/>
                    </a:p>
                  </a:txBody>
                  <a:tcPr/>
                </a:tc>
                <a:tc>
                  <a:txBody>
                    <a:bodyPr/>
                    <a:lstStyle/>
                    <a:p>
                      <a:r>
                        <a:rPr lang="hi-IN" dirty="0" smtClean="0"/>
                        <a:t>03/04 वर्षीय</a:t>
                      </a:r>
                      <a:r>
                        <a:rPr lang="hi-IN" baseline="0" dirty="0" smtClean="0"/>
                        <a:t> स्नातक पाठ्यक्रम</a:t>
                      </a:r>
                      <a:endParaRPr lang="en-US" dirty="0"/>
                    </a:p>
                  </a:txBody>
                  <a:tcPr/>
                </a:tc>
              </a:tr>
              <a:tr h="370840">
                <a:tc>
                  <a:txBody>
                    <a:bodyPr/>
                    <a:lstStyle/>
                    <a:p>
                      <a:r>
                        <a:rPr lang="hi-IN" dirty="0" smtClean="0"/>
                        <a:t>वार्षिक प्रणाली </a:t>
                      </a:r>
                      <a:endParaRPr lang="en-US" dirty="0"/>
                    </a:p>
                  </a:txBody>
                  <a:tcPr/>
                </a:tc>
                <a:tc>
                  <a:txBody>
                    <a:bodyPr/>
                    <a:lstStyle/>
                    <a:p>
                      <a:r>
                        <a:rPr lang="hi-IN" dirty="0" smtClean="0"/>
                        <a:t>सेमेस्टर प्रणाली </a:t>
                      </a:r>
                      <a:endParaRPr lang="en-US" dirty="0"/>
                    </a:p>
                  </a:txBody>
                  <a:tcPr/>
                </a:tc>
              </a:tr>
              <a:tr h="370840">
                <a:tc>
                  <a:txBody>
                    <a:bodyPr/>
                    <a:lstStyle/>
                    <a:p>
                      <a:r>
                        <a:rPr lang="hi-IN" dirty="0" smtClean="0"/>
                        <a:t>क्रेडिट आधारित पाठ्यक्रम नहीं था </a:t>
                      </a:r>
                      <a:endParaRPr lang="en-US" dirty="0"/>
                    </a:p>
                  </a:txBody>
                  <a:tcPr/>
                </a:tc>
                <a:tc>
                  <a:txBody>
                    <a:bodyPr/>
                    <a:lstStyle/>
                    <a:p>
                      <a:r>
                        <a:rPr lang="hi-IN" dirty="0" smtClean="0"/>
                        <a:t>क्रेडिट आधारित पाठ्यक्रम है </a:t>
                      </a:r>
                      <a:endParaRPr lang="en-US" dirty="0"/>
                    </a:p>
                  </a:txBody>
                  <a:tcPr/>
                </a:tc>
              </a:tr>
              <a:tr h="370840">
                <a:tc>
                  <a:txBody>
                    <a:bodyPr/>
                    <a:lstStyle/>
                    <a:p>
                      <a:r>
                        <a:rPr lang="hi-IN" dirty="0" smtClean="0"/>
                        <a:t>अन्य संकायों के विषय लेने की स्वतंत्रता नहीं था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dirty="0" smtClean="0"/>
                        <a:t>अन्य संकायों के विषय लेने की स्वतंत्रता </a:t>
                      </a:r>
                      <a:r>
                        <a:rPr lang="hi-IN" baseline="0" dirty="0" smtClean="0"/>
                        <a:t> है </a:t>
                      </a:r>
                      <a:endParaRPr lang="en-US" dirty="0" smtClean="0"/>
                    </a:p>
                  </a:txBody>
                  <a:tcPr/>
                </a:tc>
              </a:tr>
              <a:tr h="370840">
                <a:tc>
                  <a:txBody>
                    <a:bodyPr/>
                    <a:lstStyle/>
                    <a:p>
                      <a:r>
                        <a:rPr lang="hi-IN" dirty="0" smtClean="0"/>
                        <a:t>छ.ग. में ऑनर्स पाठ्यक्रम नहीं था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dirty="0" smtClean="0"/>
                        <a:t>चौथे वर्ष में</a:t>
                      </a:r>
                      <a:r>
                        <a:rPr lang="hi-IN" baseline="0" dirty="0" smtClean="0"/>
                        <a:t> </a:t>
                      </a:r>
                      <a:r>
                        <a:rPr lang="hi-IN" dirty="0" smtClean="0"/>
                        <a:t>ऑनर्स /ऑनर्स विथ रिसर्च पाठ्यक्रम उपलब्ध रहेगा </a:t>
                      </a:r>
                      <a:endParaRPr lang="en-US" dirty="0" smtClean="0"/>
                    </a:p>
                  </a:txBody>
                  <a:tcPr/>
                </a:tc>
              </a:tr>
              <a:tr h="370840">
                <a:tc>
                  <a:txBody>
                    <a:bodyPr/>
                    <a:lstStyle/>
                    <a:p>
                      <a:r>
                        <a:rPr lang="hi-IN" dirty="0" smtClean="0"/>
                        <a:t>इंटर्नशिप एवं एंट्रेप्रेनयूर्शिप की व्यवस्था नहीं था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dirty="0" smtClean="0"/>
                        <a:t>इंटर्नशिप एवं एंट्रेप्रेनयूर्शिप को पाठ्यक्रम में शामिल किया गया है </a:t>
                      </a:r>
                      <a:endParaRPr lang="en-US" dirty="0" smtClean="0"/>
                    </a:p>
                  </a:txBody>
                  <a:tcPr/>
                </a:tc>
              </a:tr>
              <a:tr h="370840">
                <a:tc>
                  <a:txBody>
                    <a:bodyPr/>
                    <a:lstStyle/>
                    <a:p>
                      <a:r>
                        <a:rPr lang="hi-IN" dirty="0" smtClean="0"/>
                        <a:t>आंतरिक  मूल्यांकन को विशेष स्थान नहीं दिया गया था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dirty="0" smtClean="0"/>
                        <a:t>आंतरिक मूल्यांकन में 30% एवं अंत सेमेस्टर में 70% अंकों का प्रावधान किया गया है </a:t>
                      </a:r>
                      <a:endParaRPr lang="en-US" dirty="0" smtClean="0"/>
                    </a:p>
                  </a:txBody>
                  <a:tcPr/>
                </a:tc>
              </a:tr>
              <a:tr h="370840">
                <a:tc>
                  <a:txBody>
                    <a:bodyPr/>
                    <a:lstStyle/>
                    <a:p>
                      <a:r>
                        <a:rPr lang="hi-IN" dirty="0" smtClean="0"/>
                        <a:t>स्नातक पाठ्यक्रम के मध्य में पढाई छोड़ने पर कोई उपाधि का प्रावधान नहीं था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dirty="0" smtClean="0"/>
                        <a:t>प्रथम वर्ष /द्वितीय वर्ष के पश्चात् पढाई छोड़ने पर सर्टिफिकेट/डिप्लोमा  की</a:t>
                      </a:r>
                      <a:r>
                        <a:rPr lang="hi-IN" baseline="0" dirty="0" smtClean="0"/>
                        <a:t> उपाधि दिया जायेगा </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5" y="209550"/>
            <a:ext cx="9142723" cy="4648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7" y="285750"/>
            <a:ext cx="9142723" cy="4648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p:nvPr/>
        </p:nvPicPr>
        <p:blipFill>
          <a:blip r:embed="rId2" cstate="print"/>
          <a:stretch>
            <a:fillRect/>
          </a:stretch>
        </p:blipFill>
        <p:spPr>
          <a:xfrm>
            <a:off x="228600" y="133350"/>
            <a:ext cx="8686800" cy="4800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5" y="209550"/>
            <a:ext cx="9142723" cy="4724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0" y="285750"/>
            <a:ext cx="7924800" cy="4572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nimalist Korean Aesthetic Pitch Deck by Slidesgo">
  <a:themeElements>
    <a:clrScheme name="Simple Light">
      <a:dk1>
        <a:srgbClr val="1E1E1E"/>
      </a:dk1>
      <a:lt1>
        <a:srgbClr val="664B34"/>
      </a:lt1>
      <a:dk2>
        <a:srgbClr val="887C62"/>
      </a:dk2>
      <a:lt2>
        <a:srgbClr val="D4CBBB"/>
      </a:lt2>
      <a:accent1>
        <a:srgbClr val="E7E2D6"/>
      </a:accent1>
      <a:accent2>
        <a:srgbClr val="F3F3F3"/>
      </a:accent2>
      <a:accent3>
        <a:srgbClr val="E2B0A6"/>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426</Words>
  <PresentationFormat>On-screen Show (16:9)</PresentationFormat>
  <Paragraphs>49</Paragraphs>
  <Slides>23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Times New Roman</vt:lpstr>
      <vt:lpstr>Kulim Park</vt:lpstr>
      <vt:lpstr>Wingdings</vt:lpstr>
      <vt:lpstr>Mangal</vt:lpstr>
      <vt:lpstr>Manrope</vt:lpstr>
      <vt:lpstr>Kulim Park SemiBold</vt:lpstr>
      <vt:lpstr>Minimalist Korean Aesthetic Pitch Deck by Slidesgo</vt:lpstr>
      <vt:lpstr>राष्ट्रीय शिक्षा नीति 2020 पर कार्यशाला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KOREAN AESTHETIC PITCH DECK</dc:title>
  <dc:creator>NEW USER</dc:creator>
  <cp:lastModifiedBy>NEW USER</cp:lastModifiedBy>
  <cp:revision>56</cp:revision>
  <dcterms:modified xsi:type="dcterms:W3CDTF">2024-07-01T07:06:26Z</dcterms:modified>
</cp:coreProperties>
</file>